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87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90" r:id="rId33"/>
    <p:sldId id="291" r:id="rId34"/>
    <p:sldId id="292" r:id="rId35"/>
    <p:sldId id="293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4FD"/>
    <a:srgbClr val="7FD9FB"/>
    <a:srgbClr val="41E9FF"/>
    <a:srgbClr val="3200FF"/>
    <a:srgbClr val="ECE8D3"/>
    <a:srgbClr val="A80000"/>
    <a:srgbClr val="8E0000"/>
    <a:srgbClr val="EF0821"/>
    <a:srgbClr val="656474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48B4-9F9A-4E64-98B8-F608F8AE9F98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DA08-C79F-49D5-A008-ED56515AD1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2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DA08-C79F-49D5-A008-ED56515AD10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24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B00735-41E2-4B6D-19D0-5007BBE97F95}"/>
              </a:ext>
            </a:extLst>
          </p:cNvPr>
          <p:cNvSpPr/>
          <p:nvPr/>
        </p:nvSpPr>
        <p:spPr>
          <a:xfrm>
            <a:off x="1526417" y="3840480"/>
            <a:ext cx="9139166" cy="107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4377" r="15754" b="19373"/>
          <a:stretch/>
        </p:blipFill>
        <p:spPr>
          <a:xfrm>
            <a:off x="1694235" y="1939654"/>
            <a:ext cx="8803530" cy="2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5747" r="15754" b="25783"/>
          <a:stretch/>
        </p:blipFill>
        <p:spPr>
          <a:xfrm>
            <a:off x="1526418" y="2623115"/>
            <a:ext cx="9139165" cy="16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2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5639" r="15919" b="64562"/>
          <a:stretch/>
        </p:blipFill>
        <p:spPr>
          <a:xfrm rot="10800000">
            <a:off x="1526417" y="2481243"/>
            <a:ext cx="9139167" cy="1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63884" r="17061" b="26305"/>
          <a:stretch/>
        </p:blipFill>
        <p:spPr>
          <a:xfrm>
            <a:off x="1526417" y="2490220"/>
            <a:ext cx="9139166" cy="18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669512-6C8C-CAEF-B000-DF5EA214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 b="10727"/>
          <a:stretch/>
        </p:blipFill>
        <p:spPr>
          <a:xfrm>
            <a:off x="1526417" y="1939654"/>
            <a:ext cx="9139166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1D3B7B-FF1B-BBC1-5ADC-57EB7AD5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4" b="40718"/>
          <a:stretch/>
        </p:blipFill>
        <p:spPr>
          <a:xfrm>
            <a:off x="1526417" y="2517239"/>
            <a:ext cx="9139166" cy="18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5F1D0CA-FB0B-14DF-6B29-B3EDAA562211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358F4E-CA87-80F5-3607-88A80EE4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4462"/>
            <a:ext cx="9139166" cy="1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6B7CA6-12F0-FBD4-3C4A-8D9EC827685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CF6B3A-CC9E-42BE-D483-DA14CFCB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65214" r="17325" b="24952"/>
          <a:stretch/>
        </p:blipFill>
        <p:spPr>
          <a:xfrm>
            <a:off x="1526417" y="2509851"/>
            <a:ext cx="9139166" cy="1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777E82-5677-0A6A-06B5-3029422457C0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7FD9F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3B32A2-137E-1F7D-E460-51DB4BCF700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tx2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25227DD-683E-2432-C232-D53AD027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2562225"/>
            <a:ext cx="61817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1FED3B-8CB6-BAF8-A2ED-0DE26BC4E593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93F16E-C5C7-1763-FC88-027C4A6C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247072"/>
            <a:ext cx="9139166" cy="2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352E58-3CDB-E408-39CD-6C5E768982DF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418F16-8398-9F25-57FA-AFBAC8E1F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05" y="1939654"/>
            <a:ext cx="3971588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7E3FD7-C9D5-B5D6-B836-71F71337D986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2BC9F-E34B-E53F-275C-32711341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48512"/>
            <a:ext cx="9139166" cy="1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ECE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98C1E7-FF3A-B102-0B26-A6580449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7039" r="757" b="6544"/>
          <a:stretch/>
        </p:blipFill>
        <p:spPr>
          <a:xfrm>
            <a:off x="1526417" y="2505210"/>
            <a:ext cx="9139166" cy="18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E3299-1236-4313-B951-50C9CDC1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25859" r="4319" b="41092"/>
          <a:stretch/>
        </p:blipFill>
        <p:spPr>
          <a:xfrm>
            <a:off x="1526417" y="2496126"/>
            <a:ext cx="9139166" cy="1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B63FA3-3F5E-7062-89D0-75DA44C5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45" y="2651098"/>
            <a:ext cx="5160710" cy="15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240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2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7</Words>
  <Application>Microsoft Office PowerPoint</Application>
  <PresentationFormat>ワイド画面</PresentationFormat>
  <Paragraphs>3</Paragraphs>
  <Slides>35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0" baseType="lpstr">
      <vt:lpstr>游ゴシック</vt:lpstr>
      <vt:lpstr>游ゴシック Light</vt:lpstr>
      <vt:lpstr>Arial</vt:lpstr>
      <vt:lpstr>Barlow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21</cp:revision>
  <dcterms:created xsi:type="dcterms:W3CDTF">2024-09-02T14:50:54Z</dcterms:created>
  <dcterms:modified xsi:type="dcterms:W3CDTF">2024-09-05T14:59:11Z</dcterms:modified>
</cp:coreProperties>
</file>